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9716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81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noFill/>
              <a:miter lim="400000"/>
            </a:ln>
          </a:bottom>
          <a:insideH>
            <a:ln w="381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8100" cap="flat">
              <a:solidFill>
                <a:srgbClr val="B8B8B8"/>
              </a:solidFill>
              <a:prstDash val="solid"/>
              <a:miter lim="400000"/>
            </a:ln>
          </a:left>
          <a:right>
            <a:ln w="38100" cap="flat">
              <a:solidFill>
                <a:srgbClr val="B8B8B8"/>
              </a:solidFill>
              <a:prstDash val="solid"/>
              <a:miter lim="400000"/>
            </a:ln>
          </a:right>
          <a:top>
            <a:ln w="38100" cap="flat">
              <a:solidFill>
                <a:srgbClr val="B8B8B8"/>
              </a:solidFill>
              <a:prstDash val="solid"/>
              <a:miter lim="400000"/>
            </a:ln>
          </a:top>
          <a:bottom>
            <a:ln w="38100" cap="flat">
              <a:solidFill>
                <a:srgbClr val="B8B8B8"/>
              </a:solidFill>
              <a:prstDash val="solid"/>
              <a:miter lim="400000"/>
            </a:ln>
          </a:bottom>
          <a:insideH>
            <a:ln w="38100" cap="flat">
              <a:solidFill>
                <a:srgbClr val="B8B8B8"/>
              </a:solidFill>
              <a:prstDash val="solid"/>
              <a:miter lim="400000"/>
            </a:ln>
          </a:insideH>
          <a:insideV>
            <a:ln w="381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8100" cap="flat">
              <a:solidFill>
                <a:srgbClr val="606060"/>
              </a:solidFill>
              <a:prstDash val="solid"/>
              <a:miter lim="400000"/>
            </a:ln>
          </a:left>
          <a:right>
            <a:ln w="38100" cap="flat">
              <a:solidFill>
                <a:srgbClr val="606060"/>
              </a:solidFill>
              <a:prstDash val="solid"/>
              <a:miter lim="400000"/>
            </a:ln>
          </a:right>
          <a:top>
            <a:ln w="38100" cap="flat">
              <a:solidFill>
                <a:srgbClr val="606060"/>
              </a:solidFill>
              <a:prstDash val="solid"/>
              <a:miter lim="400000"/>
            </a:ln>
          </a:top>
          <a:bottom>
            <a:ln w="38100" cap="flat">
              <a:solidFill>
                <a:srgbClr val="606060"/>
              </a:solidFill>
              <a:prstDash val="solid"/>
              <a:miter lim="400000"/>
            </a:ln>
          </a:bottom>
          <a:insideH>
            <a:ln w="38100" cap="flat">
              <a:solidFill>
                <a:srgbClr val="606060"/>
              </a:solidFill>
              <a:prstDash val="solid"/>
              <a:miter lim="400000"/>
            </a:ln>
          </a:insideH>
          <a:insideV>
            <a:ln w="381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8100" cap="flat">
              <a:solidFill>
                <a:srgbClr val="606060"/>
              </a:solidFill>
              <a:prstDash val="solid"/>
              <a:miter lim="400000"/>
            </a:ln>
          </a:left>
          <a:right>
            <a:ln w="38100" cap="flat">
              <a:solidFill>
                <a:srgbClr val="606060"/>
              </a:solidFill>
              <a:prstDash val="solid"/>
              <a:miter lim="400000"/>
            </a:ln>
          </a:right>
          <a:top>
            <a:ln w="76200" cap="flat">
              <a:solidFill>
                <a:srgbClr val="606060"/>
              </a:solidFill>
              <a:prstDash val="solid"/>
              <a:miter lim="400000"/>
            </a:ln>
          </a:top>
          <a:bottom>
            <a:ln w="38100" cap="flat">
              <a:solidFill>
                <a:srgbClr val="606060"/>
              </a:solidFill>
              <a:prstDash val="solid"/>
              <a:miter lim="400000"/>
            </a:ln>
          </a:bottom>
          <a:insideH>
            <a:ln w="38100" cap="flat">
              <a:solidFill>
                <a:srgbClr val="606060"/>
              </a:solidFill>
              <a:prstDash val="solid"/>
              <a:miter lim="400000"/>
            </a:ln>
          </a:insideH>
          <a:insideV>
            <a:ln w="381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8100" cap="flat">
              <a:solidFill>
                <a:srgbClr val="929292"/>
              </a:solidFill>
              <a:prstDash val="solid"/>
              <a:miter lim="400000"/>
            </a:ln>
          </a:left>
          <a:right>
            <a:ln w="38100" cap="flat">
              <a:solidFill>
                <a:srgbClr val="929292"/>
              </a:solidFill>
              <a:prstDash val="solid"/>
              <a:miter lim="400000"/>
            </a:ln>
          </a:right>
          <a:top>
            <a:ln w="38100" cap="flat">
              <a:solidFill>
                <a:srgbClr val="606060"/>
              </a:solidFill>
              <a:prstDash val="solid"/>
              <a:miter lim="400000"/>
            </a:ln>
          </a:top>
          <a:bottom>
            <a:ln w="38100" cap="flat">
              <a:solidFill>
                <a:srgbClr val="606060"/>
              </a:solidFill>
              <a:prstDash val="solid"/>
              <a:miter lim="400000"/>
            </a:ln>
          </a:bottom>
          <a:insideH>
            <a:ln w="38100" cap="flat">
              <a:solidFill>
                <a:srgbClr val="929292"/>
              </a:solidFill>
              <a:prstDash val="solid"/>
              <a:miter lim="400000"/>
            </a:ln>
          </a:insideH>
          <a:insideV>
            <a:ln w="381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81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81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81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81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81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81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8100" cap="flat">
              <a:solidFill>
                <a:srgbClr val="5D5D5D"/>
              </a:solidFill>
              <a:prstDash val="solid"/>
              <a:miter lim="400000"/>
            </a:ln>
          </a:left>
          <a:right>
            <a:ln w="38100" cap="flat">
              <a:solidFill>
                <a:srgbClr val="5D5D5D"/>
              </a:solidFill>
              <a:prstDash val="solid"/>
              <a:miter lim="400000"/>
            </a:ln>
          </a:right>
          <a:top>
            <a:ln w="38100" cap="flat">
              <a:solidFill>
                <a:srgbClr val="5D5D5D"/>
              </a:solidFill>
              <a:prstDash val="solid"/>
              <a:miter lim="400000"/>
            </a:ln>
          </a:top>
          <a:bottom>
            <a:ln w="38100" cap="flat">
              <a:solidFill>
                <a:srgbClr val="5D5D5D"/>
              </a:solidFill>
              <a:prstDash val="solid"/>
              <a:miter lim="400000"/>
            </a:ln>
          </a:bottom>
          <a:insideH>
            <a:ln w="38100" cap="flat">
              <a:solidFill>
                <a:srgbClr val="5D5D5D"/>
              </a:solidFill>
              <a:prstDash val="solid"/>
              <a:miter lim="400000"/>
            </a:ln>
          </a:insideH>
          <a:insideV>
            <a:ln w="381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8100" cap="flat">
              <a:solidFill>
                <a:srgbClr val="5D5D5D"/>
              </a:solidFill>
              <a:prstDash val="solid"/>
              <a:miter lim="400000"/>
            </a:ln>
          </a:left>
          <a:right>
            <a:ln w="38100" cap="flat">
              <a:solidFill>
                <a:srgbClr val="5D5D5D"/>
              </a:solidFill>
              <a:prstDash val="solid"/>
              <a:miter lim="400000"/>
            </a:ln>
          </a:right>
          <a:top>
            <a:ln w="38100" cap="flat">
              <a:solidFill>
                <a:srgbClr val="5D5D5D"/>
              </a:solidFill>
              <a:prstDash val="solid"/>
              <a:miter lim="400000"/>
            </a:ln>
          </a:top>
          <a:bottom>
            <a:ln w="38100" cap="flat">
              <a:solidFill>
                <a:srgbClr val="5D5D5D"/>
              </a:solidFill>
              <a:prstDash val="solid"/>
              <a:miter lim="400000"/>
            </a:ln>
          </a:bottom>
          <a:insideH>
            <a:ln w="38100" cap="flat">
              <a:solidFill>
                <a:srgbClr val="5D5D5D"/>
              </a:solidFill>
              <a:prstDash val="solid"/>
              <a:miter lim="400000"/>
            </a:ln>
          </a:insideH>
          <a:insideV>
            <a:ln w="381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8100" cap="flat">
              <a:solidFill>
                <a:srgbClr val="5D5D5D"/>
              </a:solidFill>
              <a:prstDash val="solid"/>
              <a:miter lim="400000"/>
            </a:ln>
          </a:left>
          <a:right>
            <a:ln w="38100" cap="flat">
              <a:solidFill>
                <a:srgbClr val="5D5D5D"/>
              </a:solidFill>
              <a:prstDash val="solid"/>
              <a:miter lim="400000"/>
            </a:ln>
          </a:right>
          <a:top>
            <a:ln w="38100" cap="flat">
              <a:solidFill>
                <a:srgbClr val="5D5D5D"/>
              </a:solidFill>
              <a:prstDash val="solid"/>
              <a:miter lim="400000"/>
            </a:ln>
          </a:top>
          <a:bottom>
            <a:ln w="38100" cap="flat">
              <a:solidFill>
                <a:srgbClr val="5D5D5D"/>
              </a:solidFill>
              <a:prstDash val="solid"/>
              <a:miter lim="400000"/>
            </a:ln>
          </a:bottom>
          <a:insideH>
            <a:ln w="38100" cap="flat">
              <a:solidFill>
                <a:srgbClr val="5D5D5D"/>
              </a:solidFill>
              <a:prstDash val="solid"/>
              <a:miter lim="400000"/>
            </a:ln>
          </a:insideH>
          <a:insideV>
            <a:ln w="381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8100" cap="flat">
              <a:solidFill>
                <a:srgbClr val="A6AAA9"/>
              </a:solidFill>
              <a:prstDash val="solid"/>
              <a:miter lim="400000"/>
            </a:ln>
          </a:left>
          <a:right>
            <a:ln w="381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rgbClr val="A6AAA9"/>
              </a:solidFill>
              <a:prstDash val="solid"/>
              <a:miter lim="400000"/>
            </a:ln>
          </a:top>
          <a:bottom>
            <a:ln w="38100" cap="flat">
              <a:solidFill>
                <a:srgbClr val="A6AAA9"/>
              </a:solidFill>
              <a:prstDash val="solid"/>
              <a:miter lim="400000"/>
            </a:ln>
          </a:bottom>
          <a:insideH>
            <a:ln w="38100" cap="flat">
              <a:solidFill>
                <a:srgbClr val="A6AAA9"/>
              </a:solidFill>
              <a:prstDash val="solid"/>
              <a:miter lim="400000"/>
            </a:ln>
          </a:insideH>
          <a:insideV>
            <a:ln w="381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8100" cap="flat">
              <a:solidFill>
                <a:srgbClr val="A6AAA9"/>
              </a:solidFill>
              <a:prstDash val="solid"/>
              <a:miter lim="400000"/>
            </a:ln>
          </a:left>
          <a:right>
            <a:ln w="381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rgbClr val="A6AAA9"/>
              </a:solidFill>
              <a:prstDash val="solid"/>
              <a:miter lim="400000"/>
            </a:ln>
          </a:top>
          <a:bottom>
            <a:ln w="38100" cap="flat">
              <a:solidFill>
                <a:srgbClr val="A6AAA9"/>
              </a:solidFill>
              <a:prstDash val="solid"/>
              <a:miter lim="400000"/>
            </a:ln>
          </a:bottom>
          <a:insideH>
            <a:ln w="38100" cap="flat">
              <a:solidFill>
                <a:srgbClr val="A6AAA9"/>
              </a:solidFill>
              <a:prstDash val="solid"/>
              <a:miter lim="400000"/>
            </a:ln>
          </a:insideH>
          <a:insideV>
            <a:ln w="381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8100" cap="flat">
              <a:solidFill>
                <a:srgbClr val="A6AAA9"/>
              </a:solidFill>
              <a:prstDash val="solid"/>
              <a:miter lim="400000"/>
            </a:ln>
          </a:left>
          <a:right>
            <a:ln w="381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rgbClr val="A6AAA9"/>
              </a:solidFill>
              <a:prstDash val="solid"/>
              <a:miter lim="400000"/>
            </a:ln>
          </a:top>
          <a:bottom>
            <a:ln w="38100" cap="flat">
              <a:solidFill>
                <a:srgbClr val="A6AAA9"/>
              </a:solidFill>
              <a:prstDash val="solid"/>
              <a:miter lim="400000"/>
            </a:ln>
          </a:bottom>
          <a:insideH>
            <a:ln w="38100" cap="flat">
              <a:solidFill>
                <a:srgbClr val="A6AAA9"/>
              </a:solidFill>
              <a:prstDash val="solid"/>
              <a:miter lim="400000"/>
            </a:ln>
          </a:insideH>
          <a:insideV>
            <a:ln w="381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8100" cap="flat">
              <a:solidFill>
                <a:srgbClr val="A6AAA9"/>
              </a:solidFill>
              <a:prstDash val="solid"/>
              <a:miter lim="400000"/>
            </a:ln>
          </a:left>
          <a:right>
            <a:ln w="381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rgbClr val="A6AAA9"/>
              </a:solidFill>
              <a:prstDash val="solid"/>
              <a:miter lim="400000"/>
            </a:ln>
          </a:top>
          <a:bottom>
            <a:ln w="38100" cap="flat">
              <a:solidFill>
                <a:srgbClr val="A6AAA9"/>
              </a:solidFill>
              <a:prstDash val="solid"/>
              <a:miter lim="400000"/>
            </a:ln>
          </a:bottom>
          <a:insideH>
            <a:ln w="38100" cap="flat">
              <a:solidFill>
                <a:srgbClr val="A6AAA9"/>
              </a:solidFill>
              <a:prstDash val="solid"/>
              <a:miter lim="400000"/>
            </a:ln>
          </a:insideH>
          <a:insideV>
            <a:ln w="381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81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38100" cap="flat">
              <a:solidFill>
                <a:srgbClr val="FFFFFF"/>
              </a:solidFill>
              <a:prstDash val="solid"/>
              <a:miter lim="400000"/>
            </a:ln>
          </a:insideH>
          <a:insideV>
            <a:ln w="381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38100" cap="flat">
              <a:solidFill>
                <a:srgbClr val="FFFFFF"/>
              </a:solidFill>
              <a:prstDash val="solid"/>
              <a:miter lim="400000"/>
            </a:ln>
          </a:insideH>
          <a:insideV>
            <a:ln w="381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38100" cap="flat">
              <a:solidFill>
                <a:srgbClr val="FFFFFF"/>
              </a:solidFill>
              <a:prstDash val="solid"/>
              <a:miter lim="400000"/>
            </a:ln>
          </a:insideH>
          <a:insideV>
            <a:ln w="381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38100" cap="flat">
              <a:solidFill>
                <a:srgbClr val="FFFFFF"/>
              </a:solidFill>
              <a:prstDash val="solid"/>
              <a:miter lim="400000"/>
            </a:ln>
          </a:insideH>
          <a:insideV>
            <a:ln w="381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31"/>
  </p:normalViewPr>
  <p:slideViewPr>
    <p:cSldViewPr snapToGrid="0" snapToObjects="1">
      <p:cViewPr varScale="1">
        <p:scale>
          <a:sx n="25" d="100"/>
          <a:sy n="25" d="100"/>
        </p:scale>
        <p:origin x="191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>
              <a:defRPr sz="1800" b="0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1800" b="0" i="0" u="none" strike="noStrike">
                <a:solidFill>
                  <a:srgbClr val="595959"/>
                </a:solidFill>
                <a:latin typeface="Calibri"/>
              </a:rPr>
              <a:t>Chart Title</a:t>
            </a:r>
          </a:p>
        </c:rich>
      </c:tx>
      <c:layout>
        <c:manualLayout>
          <c:xMode val="edge"/>
          <c:yMode val="edge"/>
          <c:x val="0.462434"/>
          <c:y val="0.0"/>
          <c:w val="0.0751318"/>
          <c:h val="0.0690355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0109667"/>
          <c:y val="0.0690355"/>
          <c:w val="0.984033"/>
          <c:h val="0.8840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38C07">
                <a:alpha val="80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D44906">
                <a:alpha val="80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554838">
                <a:alpha val="62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-1589214112"/>
        <c:axId val="-1588940496"/>
      </c:barChart>
      <c:catAx>
        <c:axId val="-1589214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miter lim="800000"/>
          </a:ln>
        </c:spPr>
        <c:txPr>
          <a:bodyPr rot="0"/>
          <a:lstStyle/>
          <a:p>
            <a:pPr>
              <a:defRPr sz="1100" b="0" i="0" u="none" strike="noStrike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-1588940496"/>
        <c:crosses val="autoZero"/>
        <c:auto val="1"/>
        <c:lblAlgn val="ctr"/>
        <c:lblOffset val="100"/>
        <c:noMultiLvlLbl val="1"/>
      </c:catAx>
      <c:valAx>
        <c:axId val="-1588940496"/>
        <c:scaling>
          <c:orientation val="minMax"/>
        </c:scaling>
        <c:delete val="0"/>
        <c:axPos val="l"/>
        <c:numFmt formatCode="0.#" sourceLinked="0"/>
        <c:majorTickMark val="none"/>
        <c:minorTickMark val="none"/>
        <c:tickLblPos val="none"/>
        <c:spPr>
          <a:ln w="12700" cap="flat">
            <a:noFill/>
            <a:prstDash val="solid"/>
            <a:miter lim="8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-1589214112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01287"/>
          <c:y val="0.0385212"/>
          <c:w val="0.208392"/>
          <c:h val="0.04958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1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286250" y="5529262"/>
            <a:ext cx="35318700" cy="111442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286250" y="17016412"/>
            <a:ext cx="35318700" cy="381476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2400"/>
            </a:lvl1pPr>
            <a:lvl2pPr marL="0" indent="0" algn="ctr">
              <a:spcBef>
                <a:spcPts val="0"/>
              </a:spcBef>
              <a:buSzTx/>
              <a:buNone/>
              <a:defRPr sz="12400"/>
            </a:lvl2pPr>
            <a:lvl3pPr marL="0" indent="0" algn="ctr">
              <a:spcBef>
                <a:spcPts val="0"/>
              </a:spcBef>
              <a:buSzTx/>
              <a:buNone/>
              <a:defRPr sz="12400"/>
            </a:lvl3pPr>
            <a:lvl4pPr marL="0" indent="0" algn="ctr">
              <a:spcBef>
                <a:spcPts val="0"/>
              </a:spcBef>
              <a:buSzTx/>
              <a:buNone/>
              <a:defRPr sz="12400"/>
            </a:lvl4pPr>
            <a:lvl5pPr marL="0" indent="0" algn="ctr">
              <a:spcBef>
                <a:spcPts val="0"/>
              </a:spcBef>
              <a:buSzTx/>
              <a:buNone/>
              <a:defRPr sz="1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286250" y="21474112"/>
            <a:ext cx="35318700" cy="15494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80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286250" y="14397398"/>
            <a:ext cx="35318700" cy="20662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1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43891200" cy="32918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5486400" y="2271712"/>
            <a:ext cx="32918401" cy="19931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286250" y="22674262"/>
            <a:ext cx="35318700" cy="480060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286250" y="27517725"/>
            <a:ext cx="35318700" cy="381476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2400"/>
            </a:lvl1pPr>
            <a:lvl2pPr marL="0" indent="0" algn="ctr">
              <a:spcBef>
                <a:spcPts val="0"/>
              </a:spcBef>
              <a:buSzTx/>
              <a:buNone/>
              <a:defRPr sz="12400"/>
            </a:lvl2pPr>
            <a:lvl3pPr marL="0" indent="0" algn="ctr">
              <a:spcBef>
                <a:spcPts val="0"/>
              </a:spcBef>
              <a:buSzTx/>
              <a:buNone/>
              <a:defRPr sz="12400"/>
            </a:lvl3pPr>
            <a:lvl4pPr marL="0" indent="0" algn="ctr">
              <a:spcBef>
                <a:spcPts val="0"/>
              </a:spcBef>
              <a:buSzTx/>
              <a:buNone/>
              <a:defRPr sz="12400"/>
            </a:lvl4pPr>
            <a:lvl5pPr marL="0" indent="0" algn="ctr">
              <a:spcBef>
                <a:spcPts val="0"/>
              </a:spcBef>
              <a:buSzTx/>
              <a:buNone/>
              <a:defRPr sz="1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286250" y="10887075"/>
            <a:ext cx="35318700" cy="111442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22674262" y="2143125"/>
            <a:ext cx="18002251" cy="277320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3214687" y="2143125"/>
            <a:ext cx="18002251" cy="13458825"/>
          </a:xfrm>
          <a:prstGeom prst="rect">
            <a:avLst/>
          </a:prstGeom>
        </p:spPr>
        <p:txBody>
          <a:bodyPr anchor="b"/>
          <a:lstStyle>
            <a:lvl1pPr>
              <a:defRPr sz="202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214687" y="15944850"/>
            <a:ext cx="18002251" cy="1388745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2400"/>
            </a:lvl1pPr>
            <a:lvl2pPr marL="0" indent="0" algn="ctr">
              <a:spcBef>
                <a:spcPts val="0"/>
              </a:spcBef>
              <a:buSzTx/>
              <a:buNone/>
              <a:defRPr sz="12400"/>
            </a:lvl2pPr>
            <a:lvl3pPr marL="0" indent="0" algn="ctr">
              <a:spcBef>
                <a:spcPts val="0"/>
              </a:spcBef>
              <a:buSzTx/>
              <a:buNone/>
              <a:defRPr sz="12400"/>
            </a:lvl3pPr>
            <a:lvl4pPr marL="0" indent="0" algn="ctr">
              <a:spcBef>
                <a:spcPts val="0"/>
              </a:spcBef>
              <a:buSzTx/>
              <a:buNone/>
              <a:defRPr sz="12400"/>
            </a:lvl4pPr>
            <a:lvl5pPr marL="0" indent="0" algn="ctr">
              <a:spcBef>
                <a:spcPts val="0"/>
              </a:spcBef>
              <a:buSzTx/>
              <a:buNone/>
              <a:defRPr sz="1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22674262" y="8743950"/>
            <a:ext cx="18002251" cy="212169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214687" y="8743950"/>
            <a:ext cx="18002251" cy="21216938"/>
          </a:xfrm>
          <a:prstGeom prst="rect">
            <a:avLst/>
          </a:prstGeom>
        </p:spPr>
        <p:txBody>
          <a:bodyPr/>
          <a:lstStyle>
            <a:lvl1pPr marL="1151164" indent="-1151164">
              <a:spcBef>
                <a:spcPts val="10800"/>
              </a:spcBef>
              <a:defRPr sz="9400"/>
            </a:lvl1pPr>
            <a:lvl2pPr marL="1494064" indent="-1151164">
              <a:spcBef>
                <a:spcPts val="10800"/>
              </a:spcBef>
              <a:defRPr sz="9400"/>
            </a:lvl2pPr>
            <a:lvl3pPr marL="1836964" indent="-1151164">
              <a:spcBef>
                <a:spcPts val="10800"/>
              </a:spcBef>
              <a:defRPr sz="9400"/>
            </a:lvl3pPr>
            <a:lvl4pPr marL="2179864" indent="-1151164">
              <a:spcBef>
                <a:spcPts val="10800"/>
              </a:spcBef>
              <a:defRPr sz="9400"/>
            </a:lvl4pPr>
            <a:lvl5pPr marL="2522764" indent="-1151164">
              <a:spcBef>
                <a:spcPts val="10800"/>
              </a:spcBef>
              <a:defRPr sz="9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375064" y="31375350"/>
            <a:ext cx="1118211" cy="11684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3214687" y="4286250"/>
            <a:ext cx="37461826" cy="243459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22674262" y="17187862"/>
            <a:ext cx="18002251" cy="127301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22674262" y="3000375"/>
            <a:ext cx="18002251" cy="127301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3214687" y="3000375"/>
            <a:ext cx="18002251" cy="269176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214687" y="857250"/>
            <a:ext cx="37461826" cy="7286625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0" tIns="171450" rIns="171450" bIns="17145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214687" y="8743950"/>
            <a:ext cx="37461826" cy="21216938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1450" tIns="171450" rIns="171450" bIns="17145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375064" y="31375350"/>
            <a:ext cx="1118211" cy="1161208"/>
          </a:xfrm>
          <a:prstGeom prst="rect">
            <a:avLst/>
          </a:prstGeom>
          <a:ln w="38100">
            <a:miter lim="400000"/>
          </a:ln>
        </p:spPr>
        <p:txBody>
          <a:bodyPr wrap="none" lIns="171450" tIns="171450" rIns="171450" bIns="171450">
            <a:spAutoFit/>
          </a:bodyPr>
          <a:lstStyle>
            <a:lvl1pPr>
              <a:defRPr sz="5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9716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15001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9446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23891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8336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2781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7226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1671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6116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056187" marR="0" indent="-1500187" algn="l" defTabSz="1971675" rtl="0" latinLnBrk="0">
        <a:lnSpc>
          <a:spcPct val="100000"/>
        </a:lnSpc>
        <a:spcBef>
          <a:spcPts val="14100"/>
        </a:spcBef>
        <a:spcAft>
          <a:spcPts val="0"/>
        </a:spcAft>
        <a:buClrTx/>
        <a:buSzPct val="145000"/>
        <a:buFontTx/>
        <a:buChar char="•"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19716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0" y="0"/>
            <a:ext cx="43964548" cy="32918400"/>
          </a:xfrm>
          <a:prstGeom prst="rect">
            <a:avLst/>
          </a:prstGeom>
          <a:solidFill>
            <a:srgbClr val="D9D9D9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0" name="Rectangle"/>
          <p:cNvSpPr/>
          <p:nvPr/>
        </p:nvSpPr>
        <p:spPr>
          <a:xfrm>
            <a:off x="3453322" y="-18086"/>
            <a:ext cx="35895366" cy="2309350"/>
          </a:xfrm>
          <a:prstGeom prst="rect">
            <a:avLst/>
          </a:prstGeom>
          <a:solidFill>
            <a:srgbClr val="84B95E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1" name="Rectangle"/>
          <p:cNvSpPr/>
          <p:nvPr/>
        </p:nvSpPr>
        <p:spPr>
          <a:xfrm>
            <a:off x="3863975" y="2120967"/>
            <a:ext cx="35895366" cy="3141596"/>
          </a:xfrm>
          <a:prstGeom prst="rect">
            <a:avLst/>
          </a:prstGeom>
          <a:solidFill>
            <a:srgbClr val="929292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2" name="Shape 60"/>
          <p:cNvSpPr txBox="1"/>
          <p:nvPr/>
        </p:nvSpPr>
        <p:spPr>
          <a:xfrm>
            <a:off x="7207507" y="357356"/>
            <a:ext cx="29208302" cy="133855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defTabSz="914400">
              <a:lnSpc>
                <a:spcPct val="115000"/>
              </a:lnSpc>
              <a:defRPr sz="7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Nome do Trabalho/Projeto</a:t>
            </a:r>
          </a:p>
        </p:txBody>
      </p:sp>
      <p:sp>
        <p:nvSpPr>
          <p:cNvPr id="123" name="Shape 61"/>
          <p:cNvSpPr txBox="1"/>
          <p:nvPr/>
        </p:nvSpPr>
        <p:spPr>
          <a:xfrm>
            <a:off x="4945224" y="2482739"/>
            <a:ext cx="34077599" cy="241805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defTabSz="914400">
              <a:lnSpc>
                <a:spcPct val="110000"/>
              </a:lnSpc>
              <a:defRPr sz="45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Nome do Candidato(a) </a:t>
            </a:r>
            <a:r>
              <a:rPr dirty="0">
                <a:solidFill>
                  <a:srgbClr val="FFC000"/>
                </a:solidFill>
              </a:rPr>
              <a:t>•</a:t>
            </a:r>
            <a:r>
              <a:rPr dirty="0">
                <a:solidFill>
                  <a:schemeClr val="bg1">
                    <a:lumMod val="85000"/>
                  </a:schemeClr>
                </a:solidFill>
              </a:rPr>
              <a:t> Licenciatura em Gestão da Distribuição e da Logística 2017/2018</a:t>
            </a:r>
          </a:p>
          <a:p>
            <a:pPr defTabSz="914400">
              <a:lnSpc>
                <a:spcPct val="110000"/>
              </a:lnSpc>
              <a:defRPr sz="45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Nome do Orientador da Organização </a:t>
            </a:r>
            <a:r>
              <a:rPr dirty="0">
                <a:solidFill>
                  <a:srgbClr val="FFC000"/>
                </a:solidFill>
              </a:rPr>
              <a:t>•</a:t>
            </a:r>
            <a:r>
              <a:rPr dirty="0">
                <a:solidFill>
                  <a:schemeClr val="bg1">
                    <a:lumMod val="85000"/>
                  </a:schemeClr>
                </a:solidFill>
              </a:rPr>
              <a:t> Nome da Organização</a:t>
            </a:r>
          </a:p>
          <a:p>
            <a:pPr defTabSz="914400">
              <a:lnSpc>
                <a:spcPct val="110000"/>
              </a:lnSpc>
              <a:defRPr sz="45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Nome do Orientador Académico </a:t>
            </a:r>
            <a:r>
              <a:rPr dirty="0">
                <a:solidFill>
                  <a:srgbClr val="FFC000"/>
                </a:solidFill>
              </a:rPr>
              <a:t>•</a:t>
            </a:r>
            <a:r>
              <a:rPr dirty="0">
                <a:solidFill>
                  <a:schemeClr val="bg1">
                    <a:lumMod val="85000"/>
                  </a:schemeClr>
                </a:solidFill>
              </a:rPr>
              <a:t> Escola Superior de Ciências Empresariais - Instituto Politécnico de Setúbal</a:t>
            </a:r>
          </a:p>
        </p:txBody>
      </p:sp>
      <p:sp>
        <p:nvSpPr>
          <p:cNvPr id="124" name="Rounded Rectangle"/>
          <p:cNvSpPr/>
          <p:nvPr/>
        </p:nvSpPr>
        <p:spPr>
          <a:xfrm>
            <a:off x="798365" y="5985603"/>
            <a:ext cx="13619033" cy="25938478"/>
          </a:xfrm>
          <a:prstGeom prst="roundRect">
            <a:avLst>
              <a:gd name="adj" fmla="val 1910"/>
            </a:avLst>
          </a:prstGeom>
          <a:solidFill>
            <a:srgbClr val="FFFFFF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5" name="Rounded Rectangle"/>
          <p:cNvSpPr/>
          <p:nvPr/>
        </p:nvSpPr>
        <p:spPr>
          <a:xfrm>
            <a:off x="15136083" y="5985603"/>
            <a:ext cx="13619034" cy="25938478"/>
          </a:xfrm>
          <a:prstGeom prst="roundRect">
            <a:avLst>
              <a:gd name="adj" fmla="val 1880"/>
            </a:avLst>
          </a:prstGeom>
          <a:solidFill>
            <a:srgbClr val="FFFFFF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6" name="Rounded Rectangle"/>
          <p:cNvSpPr/>
          <p:nvPr/>
        </p:nvSpPr>
        <p:spPr>
          <a:xfrm>
            <a:off x="29473804" y="5985603"/>
            <a:ext cx="13619033" cy="25938478"/>
          </a:xfrm>
          <a:prstGeom prst="roundRect">
            <a:avLst>
              <a:gd name="adj" fmla="val 1944"/>
            </a:avLst>
          </a:prstGeom>
          <a:solidFill>
            <a:srgbClr val="FFFFFF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7" name="Shape"/>
          <p:cNvSpPr/>
          <p:nvPr/>
        </p:nvSpPr>
        <p:spPr>
          <a:xfrm>
            <a:off x="-36097" y="-29929"/>
            <a:ext cx="6978838" cy="529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5752" y="0"/>
                </a:lnTo>
                <a:cubicBezTo>
                  <a:pt x="16590" y="0"/>
                  <a:pt x="17222" y="0"/>
                  <a:pt x="17758" y="47"/>
                </a:cubicBezTo>
                <a:cubicBezTo>
                  <a:pt x="18293" y="94"/>
                  <a:pt x="18732" y="189"/>
                  <a:pt x="19184" y="378"/>
                </a:cubicBezTo>
                <a:cubicBezTo>
                  <a:pt x="19679" y="615"/>
                  <a:pt x="20121" y="991"/>
                  <a:pt x="20485" y="1471"/>
                </a:cubicBezTo>
                <a:cubicBezTo>
                  <a:pt x="20848" y="1950"/>
                  <a:pt x="21133" y="2533"/>
                  <a:pt x="21313" y="3186"/>
                </a:cubicBezTo>
                <a:cubicBezTo>
                  <a:pt x="21457" y="3782"/>
                  <a:pt x="21528" y="4361"/>
                  <a:pt x="21564" y="5071"/>
                </a:cubicBezTo>
                <a:cubicBezTo>
                  <a:pt x="21600" y="5781"/>
                  <a:pt x="21600" y="6623"/>
                  <a:pt x="21600" y="7746"/>
                </a:cubicBezTo>
                <a:lnTo>
                  <a:pt x="21600" y="13889"/>
                </a:lnTo>
                <a:cubicBezTo>
                  <a:pt x="21600" y="14994"/>
                  <a:pt x="21600" y="15827"/>
                  <a:pt x="21564" y="16533"/>
                </a:cubicBezTo>
                <a:cubicBezTo>
                  <a:pt x="21528" y="17239"/>
                  <a:pt x="21457" y="17818"/>
                  <a:pt x="21313" y="18414"/>
                </a:cubicBezTo>
                <a:cubicBezTo>
                  <a:pt x="21133" y="19067"/>
                  <a:pt x="20848" y="19650"/>
                  <a:pt x="20485" y="20129"/>
                </a:cubicBezTo>
                <a:cubicBezTo>
                  <a:pt x="20121" y="20609"/>
                  <a:pt x="19679" y="20985"/>
                  <a:pt x="19184" y="21222"/>
                </a:cubicBezTo>
                <a:cubicBezTo>
                  <a:pt x="18732" y="21411"/>
                  <a:pt x="18293" y="21506"/>
                  <a:pt x="17754" y="21553"/>
                </a:cubicBezTo>
                <a:cubicBezTo>
                  <a:pt x="17216" y="21600"/>
                  <a:pt x="16577" y="21600"/>
                  <a:pt x="15726" y="21600"/>
                </a:cubicBezTo>
                <a:lnTo>
                  <a:pt x="0" y="21600"/>
                </a:lnTo>
                <a:lnTo>
                  <a:pt x="2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8" name="Shape 78"/>
          <p:cNvSpPr txBox="1"/>
          <p:nvPr/>
        </p:nvSpPr>
        <p:spPr>
          <a:xfrm>
            <a:off x="1391111" y="8071047"/>
            <a:ext cx="12539258" cy="288541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Lorem ipsum dolor sit amet, facer quaestio an mea, eros suscipit nam an. Verear impetus definiebas cu mel, essent abhorreant eum ad.</a:t>
            </a:r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Modo complectitur cu sed, no vitae inermis patrioque eam. In quod dicit assentior mea. Causae detraxit similique ea eam.</a:t>
            </a:r>
          </a:p>
        </p:txBody>
      </p:sp>
      <p:sp>
        <p:nvSpPr>
          <p:cNvPr id="129" name="Shape 78"/>
          <p:cNvSpPr txBox="1"/>
          <p:nvPr/>
        </p:nvSpPr>
        <p:spPr>
          <a:xfrm>
            <a:off x="1338253" y="24483958"/>
            <a:ext cx="12539257" cy="288541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Lorem ipsum dolor sit amet, facer quaestio an mea, eros suscipit nam an. Verear impetus definiebas cu mel, essent abhorreant eum ad.</a:t>
            </a:r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Modo complectitur cu sed, no vitae inermis patrioque eam. In quod dicit assentior mea. Causae detraxit similique ea eam.</a:t>
            </a:r>
          </a:p>
        </p:txBody>
      </p:sp>
      <p:sp>
        <p:nvSpPr>
          <p:cNvPr id="130" name="Shape 78"/>
          <p:cNvSpPr txBox="1"/>
          <p:nvPr/>
        </p:nvSpPr>
        <p:spPr>
          <a:xfrm>
            <a:off x="15675971" y="24483958"/>
            <a:ext cx="12539258" cy="288541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Lorem ipsum dolor sit amet, facer quaestio an mea, eros suscipit nam an. Verear impetus definiebas cu mel, essent abhorreant eum ad.</a:t>
            </a:r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Modo complectitur cu sed, no vitae inermis patrioque eam. In quod dicit assentior mea. Causae detraxit similique ea eam.</a:t>
            </a:r>
          </a:p>
        </p:txBody>
      </p:sp>
      <p:sp>
        <p:nvSpPr>
          <p:cNvPr id="131" name="Rectangle"/>
          <p:cNvSpPr/>
          <p:nvPr/>
        </p:nvSpPr>
        <p:spPr>
          <a:xfrm>
            <a:off x="798364" y="14638702"/>
            <a:ext cx="13604599" cy="1270001"/>
          </a:xfrm>
          <a:prstGeom prst="rect">
            <a:avLst/>
          </a:prstGeom>
          <a:solidFill>
            <a:srgbClr val="FFF2BB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2" name="Shape 77"/>
          <p:cNvSpPr txBox="1"/>
          <p:nvPr/>
        </p:nvSpPr>
        <p:spPr>
          <a:xfrm>
            <a:off x="1338253" y="14635892"/>
            <a:ext cx="8084400" cy="136268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l" defTabSz="914400">
              <a:lnSpc>
                <a:spcPct val="115000"/>
              </a:lnSpc>
              <a:defRPr sz="5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&gt;&gt; </a:t>
            </a:r>
            <a:r>
              <a:t>Background</a:t>
            </a:r>
          </a:p>
        </p:txBody>
      </p:sp>
      <p:sp>
        <p:nvSpPr>
          <p:cNvPr id="133" name="Shape 78"/>
          <p:cNvSpPr txBox="1"/>
          <p:nvPr/>
        </p:nvSpPr>
        <p:spPr>
          <a:xfrm>
            <a:off x="1338253" y="16252102"/>
            <a:ext cx="12539257" cy="288541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Lorem ipsum dolor sit amet, facer quaestio an mea, eros suscipit nam an. Verear impetus definiebas cu mel, essent abhorreant eum ad.</a:t>
            </a:r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Modo complectitur cu sed, no vitae inermis patrioque eam. In quod dicit assentior mea. Causae detraxit similique ea eam.</a:t>
            </a:r>
          </a:p>
        </p:txBody>
      </p:sp>
      <p:sp>
        <p:nvSpPr>
          <p:cNvPr id="134" name="Rectangle"/>
          <p:cNvSpPr/>
          <p:nvPr/>
        </p:nvSpPr>
        <p:spPr>
          <a:xfrm>
            <a:off x="798364" y="22933788"/>
            <a:ext cx="13604599" cy="1270001"/>
          </a:xfrm>
          <a:prstGeom prst="rect">
            <a:avLst/>
          </a:prstGeom>
          <a:solidFill>
            <a:srgbClr val="FFF2BB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5" name="Shape 77"/>
          <p:cNvSpPr txBox="1"/>
          <p:nvPr/>
        </p:nvSpPr>
        <p:spPr>
          <a:xfrm>
            <a:off x="1338253" y="22931248"/>
            <a:ext cx="8084400" cy="136268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l" defTabSz="914400">
              <a:lnSpc>
                <a:spcPct val="115000"/>
              </a:lnSpc>
              <a:defRPr sz="5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&gt;&gt; </a:t>
            </a:r>
            <a:r>
              <a:t>Objectives</a:t>
            </a:r>
          </a:p>
        </p:txBody>
      </p:sp>
      <p:sp>
        <p:nvSpPr>
          <p:cNvPr id="136" name="Rectangle"/>
          <p:cNvSpPr/>
          <p:nvPr/>
        </p:nvSpPr>
        <p:spPr>
          <a:xfrm>
            <a:off x="798364" y="6448458"/>
            <a:ext cx="13604600" cy="1270001"/>
          </a:xfrm>
          <a:prstGeom prst="rect">
            <a:avLst/>
          </a:prstGeom>
          <a:solidFill>
            <a:srgbClr val="FFF2BB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7" name="Shape 77"/>
          <p:cNvSpPr txBox="1"/>
          <p:nvPr/>
        </p:nvSpPr>
        <p:spPr>
          <a:xfrm>
            <a:off x="1391111" y="6429437"/>
            <a:ext cx="8084400" cy="136268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l" defTabSz="914400">
              <a:lnSpc>
                <a:spcPct val="115000"/>
              </a:lnSpc>
              <a:defRPr sz="5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&gt;&gt;</a:t>
            </a:r>
            <a:r>
              <a:t> Abstract</a:t>
            </a:r>
          </a:p>
        </p:txBody>
      </p:sp>
      <p:sp>
        <p:nvSpPr>
          <p:cNvPr id="138" name="Rectangle"/>
          <p:cNvSpPr/>
          <p:nvPr/>
        </p:nvSpPr>
        <p:spPr>
          <a:xfrm>
            <a:off x="15136083" y="22933788"/>
            <a:ext cx="13619034" cy="1270001"/>
          </a:xfrm>
          <a:prstGeom prst="rect">
            <a:avLst/>
          </a:prstGeom>
          <a:solidFill>
            <a:srgbClr val="FFF2BB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9" name="Shape 77"/>
          <p:cNvSpPr txBox="1"/>
          <p:nvPr/>
        </p:nvSpPr>
        <p:spPr>
          <a:xfrm>
            <a:off x="15675971" y="22925393"/>
            <a:ext cx="8084400" cy="136268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l" defTabSz="914400">
              <a:lnSpc>
                <a:spcPct val="115000"/>
              </a:lnSpc>
              <a:defRPr sz="5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&gt;&gt;</a:t>
            </a:r>
            <a:r>
              <a:t> Results</a:t>
            </a:r>
          </a:p>
        </p:txBody>
      </p:sp>
      <p:sp>
        <p:nvSpPr>
          <p:cNvPr id="140" name="Shape 78"/>
          <p:cNvSpPr txBox="1"/>
          <p:nvPr/>
        </p:nvSpPr>
        <p:spPr>
          <a:xfrm>
            <a:off x="29997520" y="24470954"/>
            <a:ext cx="12539258" cy="288541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Lorem ipsum dolor sit amet, facer quaestio an mea, eros suscipit nam an. Verear impetus definiebas cu mel, essent abhorreant eum ad.</a:t>
            </a:r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Modo complectitur cu sed, no vitae inermis patrioque eam. In quod dicit assentior mea. Causae detraxit similique ea eam.</a:t>
            </a:r>
          </a:p>
        </p:txBody>
      </p:sp>
      <p:sp>
        <p:nvSpPr>
          <p:cNvPr id="141" name="Rectangle"/>
          <p:cNvSpPr/>
          <p:nvPr/>
        </p:nvSpPr>
        <p:spPr>
          <a:xfrm>
            <a:off x="29474563" y="22920784"/>
            <a:ext cx="13618273" cy="1270001"/>
          </a:xfrm>
          <a:prstGeom prst="rect">
            <a:avLst/>
          </a:prstGeom>
          <a:solidFill>
            <a:srgbClr val="FFF2BB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2" name="Shape 77"/>
          <p:cNvSpPr txBox="1"/>
          <p:nvPr/>
        </p:nvSpPr>
        <p:spPr>
          <a:xfrm>
            <a:off x="29997520" y="22918244"/>
            <a:ext cx="8084400" cy="136268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l" defTabSz="914400">
              <a:lnSpc>
                <a:spcPct val="115000"/>
              </a:lnSpc>
              <a:defRPr sz="5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&gt;&gt;</a:t>
            </a:r>
            <a:r>
              <a:t> Conclusions</a:t>
            </a:r>
          </a:p>
        </p:txBody>
      </p:sp>
      <p:sp>
        <p:nvSpPr>
          <p:cNvPr id="143" name="Shape 78"/>
          <p:cNvSpPr txBox="1"/>
          <p:nvPr/>
        </p:nvSpPr>
        <p:spPr>
          <a:xfrm>
            <a:off x="15714395" y="8071047"/>
            <a:ext cx="12539258" cy="288541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Lorem ipsum dolor sit amet, facer quaestio an mea, eros suscipit nam an. Verear impetus definiebas cu mel, essent abhorreant eum ad.</a:t>
            </a:r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Modo complectitur cu sed, no vitae inermis patrioque eam. In quod dicit assentior mea. Causae detraxit similique ea eam.</a:t>
            </a:r>
          </a:p>
        </p:txBody>
      </p:sp>
      <p:sp>
        <p:nvSpPr>
          <p:cNvPr id="144" name="Rectangle"/>
          <p:cNvSpPr/>
          <p:nvPr/>
        </p:nvSpPr>
        <p:spPr>
          <a:xfrm>
            <a:off x="15136082" y="6448458"/>
            <a:ext cx="13619033" cy="1270001"/>
          </a:xfrm>
          <a:prstGeom prst="rect">
            <a:avLst/>
          </a:prstGeom>
          <a:solidFill>
            <a:srgbClr val="FFF2BB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5" name="Shape 77"/>
          <p:cNvSpPr txBox="1"/>
          <p:nvPr/>
        </p:nvSpPr>
        <p:spPr>
          <a:xfrm>
            <a:off x="15714395" y="6429437"/>
            <a:ext cx="8084400" cy="136268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l" defTabSz="914400">
              <a:lnSpc>
                <a:spcPct val="115000"/>
              </a:lnSpc>
              <a:defRPr sz="5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&gt;&gt;</a:t>
            </a:r>
            <a:r>
              <a:t> Methods</a:t>
            </a:r>
          </a:p>
        </p:txBody>
      </p:sp>
      <p:graphicFrame>
        <p:nvGraphicFramePr>
          <p:cNvPr id="146" name="Sample ChartContent Placeholder 67"/>
          <p:cNvGraphicFramePr/>
          <p:nvPr/>
        </p:nvGraphicFramePr>
        <p:xfrm>
          <a:off x="29783571" y="6443023"/>
          <a:ext cx="12858478" cy="671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46691" y="952544"/>
            <a:ext cx="4447128" cy="3327546"/>
          </a:xfrm>
          <a:prstGeom prst="rect">
            <a:avLst/>
          </a:prstGeom>
          <a:ln w="38100">
            <a:miter lim="400000"/>
          </a:ln>
        </p:spPr>
      </p:pic>
      <p:graphicFrame>
        <p:nvGraphicFramePr>
          <p:cNvPr id="148" name="Sample TableContent Placeholder 114"/>
          <p:cNvGraphicFramePr/>
          <p:nvPr/>
        </p:nvGraphicFramePr>
        <p:xfrm>
          <a:off x="15459397" y="12142232"/>
          <a:ext cx="13049252" cy="617220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pPr algn="l" defTabSz="4389120">
                        <a:defRPr sz="2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A9A9A9"/>
                      </a:solidFill>
                    </a:lnL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C0C0C0"/>
                      </a:solidFill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Heading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C0C0C0"/>
                      </a:solidFill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Heading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C0C0C0"/>
                      </a:solidFill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Heading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A9A9A9"/>
                      </a:solidFill>
                    </a:lnR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C0C0C0"/>
                      </a:solidFill>
                    </a:lnB>
                    <a:solidFill>
                      <a:srgbClr val="A9A9A9"/>
                    </a:solidFill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indent="127000" algn="l"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A9A9A9"/>
                      </a:solidFill>
                    </a:lnL>
                    <a:lnT w="12700">
                      <a:solidFill>
                        <a:srgbClr val="C0C0C0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122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C0C0C0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233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C0C0C0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345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A9A9A9"/>
                      </a:solidFill>
                    </a:lnR>
                    <a:lnT w="12700">
                      <a:solidFill>
                        <a:srgbClr val="C0C0C0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indent="127000" algn="l"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A9A9A9"/>
                      </a:solidFill>
                    </a:lnL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759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856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290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A9A9A9"/>
                      </a:solidFill>
                    </a:lnR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indent="127000" algn="l"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A9A9A9"/>
                      </a:solidFill>
                    </a:lnL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228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134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238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A9A9A9"/>
                      </a:solidFill>
                    </a:lnR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indent="127000" algn="l"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A9A9A9"/>
                      </a:solidFill>
                    </a:lnL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954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875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976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A9A9A9"/>
                      </a:solidFill>
                    </a:lnR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indent="127000" algn="l"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A9A9A9"/>
                      </a:solidFill>
                    </a:lnL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324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325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301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A9A9A9"/>
                      </a:solidFill>
                    </a:lnR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A9A9A9"/>
                      </a:solidFill>
                    </a:lnB>
                    <a:solidFill>
                      <a:srgbClr val="EBEBEB"/>
                    </a:solidFill>
                  </a:tcPr>
                </a:tc>
              </a:tr>
              <a:tr h="881743">
                <a:tc>
                  <a:txBody>
                    <a:bodyPr/>
                    <a:lstStyle/>
                    <a:p>
                      <a:pPr indent="127000" algn="l"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919191"/>
                      </a:solidFill>
                    </a:lnL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91919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199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91919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137</a:t>
                      </a:r>
                    </a:p>
                  </a:txBody>
                  <a:tcPr marL="45720" marR="45720" anchor="ctr" horzOverflow="overflow"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91919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38912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186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919191"/>
                      </a:solidFill>
                    </a:lnR>
                    <a:lnT w="12700">
                      <a:solidFill>
                        <a:srgbClr val="A9A9A9"/>
                      </a:solidFill>
                    </a:lnT>
                    <a:lnB w="12700">
                      <a:solidFill>
                        <a:srgbClr val="91919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9" name="Shape 78"/>
          <p:cNvSpPr txBox="1"/>
          <p:nvPr/>
        </p:nvSpPr>
        <p:spPr>
          <a:xfrm>
            <a:off x="15714395" y="19601153"/>
            <a:ext cx="12539258" cy="288541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Lorem ipsum dolor sit amet, facer quaestio an mea, eros suscipit nam an. Verear impetus definiebas cu mel, essent abhorreant eum ad.</a:t>
            </a:r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Modo complectitur cu sed, no vitae inermis patrioque eam. In quod dicit assentior mea. Causae detraxit similique ea eam.</a:t>
            </a:r>
          </a:p>
        </p:txBody>
      </p:sp>
      <p:sp>
        <p:nvSpPr>
          <p:cNvPr id="150" name="Shape 78"/>
          <p:cNvSpPr txBox="1"/>
          <p:nvPr/>
        </p:nvSpPr>
        <p:spPr>
          <a:xfrm>
            <a:off x="29997520" y="14103128"/>
            <a:ext cx="12539258" cy="288541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Lorem ipsum dolor sit amet, facer quaestio an mea, eros suscipit nam an. Verear impetus definiebas cu mel, essent abhorreant eum ad.</a:t>
            </a:r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just" defTabSz="914400">
              <a:lnSpc>
                <a:spcPct val="115000"/>
              </a:lnSpc>
              <a:defRPr sz="3100" b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Modo complectitur cu sed, no vitae inermis patrioque eam. In quod dicit assentior mea. Causae detraxit similique ea eam.</a:t>
            </a:r>
          </a:p>
        </p:txBody>
      </p:sp>
      <p:sp>
        <p:nvSpPr>
          <p:cNvPr id="151" name="Shape"/>
          <p:cNvSpPr/>
          <p:nvPr/>
        </p:nvSpPr>
        <p:spPr>
          <a:xfrm flipH="1">
            <a:off x="36985710" y="-29929"/>
            <a:ext cx="6978838" cy="529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5752" y="0"/>
                </a:lnTo>
                <a:cubicBezTo>
                  <a:pt x="16590" y="0"/>
                  <a:pt x="17222" y="0"/>
                  <a:pt x="17758" y="47"/>
                </a:cubicBezTo>
                <a:cubicBezTo>
                  <a:pt x="18293" y="94"/>
                  <a:pt x="18732" y="189"/>
                  <a:pt x="19184" y="378"/>
                </a:cubicBezTo>
                <a:cubicBezTo>
                  <a:pt x="19679" y="615"/>
                  <a:pt x="20121" y="991"/>
                  <a:pt x="20485" y="1471"/>
                </a:cubicBezTo>
                <a:cubicBezTo>
                  <a:pt x="20848" y="1950"/>
                  <a:pt x="21133" y="2533"/>
                  <a:pt x="21313" y="3186"/>
                </a:cubicBezTo>
                <a:cubicBezTo>
                  <a:pt x="21457" y="3782"/>
                  <a:pt x="21528" y="4361"/>
                  <a:pt x="21564" y="5071"/>
                </a:cubicBezTo>
                <a:cubicBezTo>
                  <a:pt x="21600" y="5781"/>
                  <a:pt x="21600" y="6623"/>
                  <a:pt x="21600" y="7746"/>
                </a:cubicBezTo>
                <a:lnTo>
                  <a:pt x="21600" y="13889"/>
                </a:lnTo>
                <a:cubicBezTo>
                  <a:pt x="21600" y="14994"/>
                  <a:pt x="21600" y="15827"/>
                  <a:pt x="21564" y="16533"/>
                </a:cubicBezTo>
                <a:cubicBezTo>
                  <a:pt x="21528" y="17239"/>
                  <a:pt x="21457" y="17818"/>
                  <a:pt x="21313" y="18414"/>
                </a:cubicBezTo>
                <a:cubicBezTo>
                  <a:pt x="21133" y="19067"/>
                  <a:pt x="20848" y="19650"/>
                  <a:pt x="20485" y="20129"/>
                </a:cubicBezTo>
                <a:cubicBezTo>
                  <a:pt x="20121" y="20609"/>
                  <a:pt x="19679" y="20985"/>
                  <a:pt x="19184" y="21222"/>
                </a:cubicBezTo>
                <a:cubicBezTo>
                  <a:pt x="18732" y="21411"/>
                  <a:pt x="18293" y="21506"/>
                  <a:pt x="17754" y="21553"/>
                </a:cubicBezTo>
                <a:cubicBezTo>
                  <a:pt x="17216" y="21600"/>
                  <a:pt x="16577" y="21600"/>
                  <a:pt x="15726" y="21600"/>
                </a:cubicBezTo>
                <a:lnTo>
                  <a:pt x="0" y="21600"/>
                </a:lnTo>
                <a:lnTo>
                  <a:pt x="2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8100">
            <a:miter lim="400000"/>
          </a:ln>
        </p:spPr>
        <p:txBody>
          <a:bodyPr lIns="171450" tIns="171450" rIns="171450" bIns="171450" anchor="ctr"/>
          <a:lstStyle/>
          <a:p>
            <a:pPr>
              <a:defRPr sz="7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2" name="Shape 60"/>
          <p:cNvSpPr txBox="1"/>
          <p:nvPr/>
        </p:nvSpPr>
        <p:spPr>
          <a:xfrm>
            <a:off x="37710560" y="1545532"/>
            <a:ext cx="5336401" cy="2176116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defTabSz="914400">
              <a:lnSpc>
                <a:spcPct val="115000"/>
              </a:lnSpc>
              <a:defRPr sz="6000">
                <a:solidFill>
                  <a:srgbClr val="D6D5D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Logo</a:t>
            </a:r>
          </a:p>
          <a:p>
            <a:pPr defTabSz="914400">
              <a:lnSpc>
                <a:spcPct val="115000"/>
              </a:lnSpc>
              <a:defRPr sz="6000">
                <a:solidFill>
                  <a:srgbClr val="D6D5D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da empresa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8100" cap="flat">
          <a:noFill/>
          <a:miter lim="400000"/>
        </a:ln>
        <a:effectLst/>
        <a:sp3d/>
      </a:spPr>
      <a:bodyPr rot="0" spcFirstLastPara="1" vertOverflow="overflow" horzOverflow="overflow" vert="horz" wrap="square" lIns="171450" tIns="171450" rIns="171450" bIns="171450" numCol="1" spcCol="38100" rtlCol="0" anchor="ctr">
        <a:spAutoFit/>
      </a:bodyPr>
      <a:lstStyle>
        <a:defPPr marL="0" marR="0" indent="0" algn="ctr" defTabSz="197167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762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8100" cap="flat">
          <a:noFill/>
          <a:miter lim="400000"/>
        </a:ln>
        <a:effectLst/>
        <a:sp3d/>
      </a:spPr>
      <a:bodyPr rot="0" spcFirstLastPara="1" vertOverflow="overflow" horzOverflow="overflow" vert="horz" wrap="square" lIns="171450" tIns="171450" rIns="171450" bIns="171450" numCol="1" spcCol="38100" rtlCol="0" anchor="ctr">
        <a:spAutoFit/>
      </a:bodyPr>
      <a:lstStyle>
        <a:defPPr marL="0" marR="0" indent="0" algn="ctr" defTabSz="197167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8100" cap="flat">
          <a:noFill/>
          <a:miter lim="400000"/>
        </a:ln>
        <a:effectLst/>
        <a:sp3d/>
      </a:spPr>
      <a:bodyPr rot="0" spcFirstLastPara="1" vertOverflow="overflow" horzOverflow="overflow" vert="horz" wrap="square" lIns="171450" tIns="171450" rIns="171450" bIns="171450" numCol="1" spcCol="38100" rtlCol="0" anchor="ctr">
        <a:spAutoFit/>
      </a:bodyPr>
      <a:lstStyle>
        <a:defPPr marL="0" marR="0" indent="0" algn="ctr" defTabSz="197167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762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8100" cap="flat">
          <a:noFill/>
          <a:miter lim="400000"/>
        </a:ln>
        <a:effectLst/>
        <a:sp3d/>
      </a:spPr>
      <a:bodyPr rot="0" spcFirstLastPara="1" vertOverflow="overflow" horzOverflow="overflow" vert="horz" wrap="square" lIns="171450" tIns="171450" rIns="171450" bIns="171450" numCol="1" spcCol="38100" rtlCol="0" anchor="ctr">
        <a:spAutoFit/>
      </a:bodyPr>
      <a:lstStyle>
        <a:defPPr marL="0" marR="0" indent="0" algn="ctr" defTabSz="197167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485</Words>
  <Application>Microsoft Macintosh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Arial</vt:lpstr>
      <vt:lpstr>White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2018-07-25T12:29:16Z</dcterms:modified>
</cp:coreProperties>
</file>